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130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61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81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80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18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26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58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65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43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890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69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52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256DF-2837-A848-A41C-FCD39E7675F7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D3455-EBC5-244E-8FAF-D57E643A8DA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41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49" y="0"/>
            <a:ext cx="9146349" cy="6858000"/>
          </a:xfrm>
          <a:prstGeom prst="rect">
            <a:avLst/>
          </a:prstGeom>
        </p:spPr>
      </p:pic>
      <p:sp>
        <p:nvSpPr>
          <p:cNvPr id="5" name="Rectangle 1"/>
          <p:cNvSpPr/>
          <p:nvPr/>
        </p:nvSpPr>
        <p:spPr>
          <a:xfrm>
            <a:off x="2254500" y="1943901"/>
            <a:ext cx="66746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Name, surname, [Arial 20]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Affiliation [Arial 20]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email[Arial 20]</a:t>
            </a:r>
          </a:p>
        </p:txBody>
      </p:sp>
      <p:sp>
        <p:nvSpPr>
          <p:cNvPr id="6" name="1 Rectángulo"/>
          <p:cNvSpPr/>
          <p:nvPr/>
        </p:nvSpPr>
        <p:spPr>
          <a:xfrm>
            <a:off x="-1" y="2867231"/>
            <a:ext cx="90138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Short title of your presentation [Arial 32]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Subtitle of your presentation [Arial 24]</a:t>
            </a: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4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RESURBE III interio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" y="9407"/>
            <a:ext cx="9137172" cy="6858000"/>
          </a:xfrm>
          <a:prstGeom prst="rect">
            <a:avLst/>
          </a:prstGeom>
        </p:spPr>
      </p:pic>
      <p:sp>
        <p:nvSpPr>
          <p:cNvPr id="12" name="TextBox 3"/>
          <p:cNvSpPr txBox="1"/>
          <p:nvPr/>
        </p:nvSpPr>
        <p:spPr>
          <a:xfrm>
            <a:off x="744279" y="637953"/>
            <a:ext cx="8269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Slide one title [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28]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0" y="1488558"/>
            <a:ext cx="9013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Body of text [Arial 18 minimum]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22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RESURBE III interio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" y="0"/>
            <a:ext cx="9137172" cy="6858000"/>
          </a:xfrm>
          <a:prstGeom prst="rect">
            <a:avLst/>
          </a:prstGeom>
        </p:spPr>
      </p:pic>
      <p:sp>
        <p:nvSpPr>
          <p:cNvPr id="12" name="TextBox 3"/>
          <p:cNvSpPr txBox="1"/>
          <p:nvPr/>
        </p:nvSpPr>
        <p:spPr>
          <a:xfrm>
            <a:off x="744279" y="637953"/>
            <a:ext cx="8269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Slide one title [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28]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372139" y="1498582"/>
            <a:ext cx="834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Body of text [Arial 18 minimum]</a:t>
            </a:r>
            <a:endParaRPr lang="en-GB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5849" y="2943987"/>
            <a:ext cx="9013825" cy="3063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354" indent="-225354" algn="l" defTabSz="901416" rtl="0" eaLnBrk="1" latinLnBrk="0" hangingPunct="1">
              <a:lnSpc>
                <a:spcPct val="90000"/>
              </a:lnSpc>
              <a:spcBef>
                <a:spcPts val="986"/>
              </a:spcBef>
              <a:buFont typeface="Arial" panose="020B0604020202020204" pitchFamily="34" charset="0"/>
              <a:buChar char="•"/>
              <a:defRPr sz="2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6062" indent="-225354" algn="l" defTabSz="901416" rtl="0" eaLnBrk="1" latinLnBrk="0" hangingPunct="1">
              <a:lnSpc>
                <a:spcPct val="90000"/>
              </a:lnSpc>
              <a:spcBef>
                <a:spcPts val="493"/>
              </a:spcBef>
              <a:buFont typeface="Arial" panose="020B0604020202020204" pitchFamily="34" charset="0"/>
              <a:buChar char="•"/>
              <a:defRPr sz="23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6769" indent="-225354" algn="l" defTabSz="901416" rtl="0" eaLnBrk="1" latinLnBrk="0" hangingPunct="1">
              <a:lnSpc>
                <a:spcPct val="90000"/>
              </a:lnSpc>
              <a:spcBef>
                <a:spcPts val="493"/>
              </a:spcBef>
              <a:buFont typeface="Arial" panose="020B0604020202020204" pitchFamily="34" charset="0"/>
              <a:buChar char="•"/>
              <a:defRPr sz="19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77477" indent="-225354" algn="l" defTabSz="901416" rtl="0" eaLnBrk="1" latinLnBrk="0" hangingPunct="1">
              <a:lnSpc>
                <a:spcPct val="90000"/>
              </a:lnSpc>
              <a:spcBef>
                <a:spcPts val="493"/>
              </a:spcBef>
              <a:buFont typeface="Arial" panose="020B0604020202020204" pitchFamily="34" charset="0"/>
              <a:buChar char="•"/>
              <a:defRPr sz="17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28185" indent="-225354" algn="l" defTabSz="901416" rtl="0" eaLnBrk="1" latinLnBrk="0" hangingPunct="1">
              <a:lnSpc>
                <a:spcPct val="90000"/>
              </a:lnSpc>
              <a:spcBef>
                <a:spcPts val="493"/>
              </a:spcBef>
              <a:buFont typeface="Arial" panose="020B0604020202020204" pitchFamily="34" charset="0"/>
              <a:buChar char="•"/>
              <a:defRPr sz="17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78893" indent="-225354" algn="l" defTabSz="901416" rtl="0" eaLnBrk="1" latinLnBrk="0" hangingPunct="1">
              <a:lnSpc>
                <a:spcPct val="90000"/>
              </a:lnSpc>
              <a:spcBef>
                <a:spcPts val="493"/>
              </a:spcBef>
              <a:buFont typeface="Arial" panose="020B0604020202020204" pitchFamily="34" charset="0"/>
              <a:buChar char="•"/>
              <a:defRPr sz="17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9600" indent="-225354" algn="l" defTabSz="901416" rtl="0" eaLnBrk="1" latinLnBrk="0" hangingPunct="1">
              <a:lnSpc>
                <a:spcPct val="90000"/>
              </a:lnSpc>
              <a:spcBef>
                <a:spcPts val="493"/>
              </a:spcBef>
              <a:buFont typeface="Arial" panose="020B0604020202020204" pitchFamily="34" charset="0"/>
              <a:buChar char="•"/>
              <a:defRPr sz="17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0308" indent="-225354" algn="l" defTabSz="901416" rtl="0" eaLnBrk="1" latinLnBrk="0" hangingPunct="1">
              <a:lnSpc>
                <a:spcPct val="90000"/>
              </a:lnSpc>
              <a:spcBef>
                <a:spcPts val="493"/>
              </a:spcBef>
              <a:buFont typeface="Arial" panose="020B0604020202020204" pitchFamily="34" charset="0"/>
              <a:buChar char="•"/>
              <a:defRPr sz="17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016" indent="-225354" algn="l" defTabSz="901416" rtl="0" eaLnBrk="1" latinLnBrk="0" hangingPunct="1">
              <a:lnSpc>
                <a:spcPct val="90000"/>
              </a:lnSpc>
              <a:spcBef>
                <a:spcPts val="493"/>
              </a:spcBef>
              <a:buFont typeface="Arial" panose="020B0604020202020204" pitchFamily="34" charset="0"/>
              <a:buChar char="•"/>
              <a:defRPr sz="17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minutes for full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presentations,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order to allow time for discussion at the end of each session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slides recommended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(excluding front page and end page)</a:t>
            </a:r>
          </a:p>
        </p:txBody>
      </p:sp>
    </p:spTree>
    <p:extLst>
      <p:ext uri="{BB962C8B-B14F-4D97-AF65-F5344CB8AC3E}">
        <p14:creationId xmlns:p14="http://schemas.microsoft.com/office/powerpoint/2010/main" val="255143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RESURBE III fi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22" y="0"/>
            <a:ext cx="91499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49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94</Words>
  <Application>Microsoft Macintosh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 Morato</dc:creator>
  <cp:lastModifiedBy>Jordi Morato</cp:lastModifiedBy>
  <cp:revision>5</cp:revision>
  <dcterms:created xsi:type="dcterms:W3CDTF">2016-02-01T11:06:23Z</dcterms:created>
  <dcterms:modified xsi:type="dcterms:W3CDTF">2016-02-02T08:44:19Z</dcterms:modified>
</cp:coreProperties>
</file>